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1" r:id="rId4"/>
    <p:sldId id="257" r:id="rId5"/>
    <p:sldId id="258" r:id="rId6"/>
    <p:sldId id="266" r:id="rId7"/>
    <p:sldId id="259" r:id="rId8"/>
    <p:sldId id="260" r:id="rId9"/>
    <p:sldId id="269" r:id="rId10"/>
    <p:sldId id="270" r:id="rId11"/>
    <p:sldId id="271" r:id="rId12"/>
    <p:sldId id="272" r:id="rId13"/>
    <p:sldId id="273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4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633845" y="5358765"/>
            <a:ext cx="5169535" cy="475615"/>
          </a:xfrm>
        </p:spPr>
        <p:txBody>
          <a:bodyPr/>
          <a:p>
            <a:r>
              <a:rPr lang="zh-CN" altLang="en-US"/>
              <a:t>制作者：蔡文卿</a:t>
            </a:r>
            <a:r>
              <a:rPr lang="en-US" altLang="zh-CN"/>
              <a:t>(20131801)</a:t>
            </a:r>
            <a:endParaRPr lang="en-US" altLang="zh-CN"/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45" y="296545"/>
            <a:ext cx="2289810" cy="9613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13510" y="2550160"/>
            <a:ext cx="9364980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prstTxWarp prst="textPlain">
              <a:avLst/>
            </a:prstTxWarp>
            <a:spAutoFit/>
          </a:bodyPr>
          <a:p>
            <a:pPr algn="ctr"/>
            <a:r>
              <a:rPr lang="zh-CN" altLang="zh-CN" sz="72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蒙娜丽莎婚纱摄影官网</a:t>
            </a:r>
            <a:endParaRPr lang="zh-CN" altLang="zh-CN" sz="72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699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7" grpId="2"/>
      <p:bldP spid="7" grpId="3"/>
      <p:bldP spid="7" grpId="4"/>
      <p:bldP spid="7" grpId="5"/>
      <p:bldP spid="7" grpId="6"/>
      <p:bldP spid="7" grpId="7"/>
      <p:bldP spid="7" grpId="8"/>
      <p:bldP spid="7" grpId="9"/>
      <p:bldP spid="7" grpId="10"/>
      <p:bldP spid="7" grpId="11"/>
      <p:bldP spid="7" grpId="12"/>
      <p:bldP spid="7" grpId="13"/>
      <p:bldP spid="7" grpId="14"/>
      <p:bldP spid="7" grpId="15"/>
      <p:bldP spid="7" grpId="16"/>
      <p:bldP spid="7" grpId="17"/>
      <p:bldP spid="7" grpId="18"/>
      <p:bldP spid="7" grpId="19"/>
      <p:bldP spid="7" grpId="20"/>
      <p:bldP spid="7" grpId="21"/>
      <p:bldP spid="7" grpId="22"/>
      <p:bldP spid="7" grpId="23"/>
      <p:bldP spid="7" grpId="24"/>
      <p:bldP spid="7" grpId="25"/>
      <p:bldP spid="7" grpId="26"/>
      <p:bldP spid="7" grpId="27"/>
      <p:bldP spid="7" grpId="28"/>
      <p:bldP spid="7" grpId="29"/>
      <p:bldP spid="7" grpId="30"/>
      <p:bldP spid="7" grpId="31"/>
      <p:bldP spid="7" grpId="32"/>
      <p:bldP spid="7" grpId="33"/>
      <p:bldP spid="7" grpId="34"/>
      <p:bldP spid="7" grpId="35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88720" y="593725"/>
            <a:ext cx="4937760" cy="1325880"/>
          </a:xfrm>
        </p:spPr>
        <p:txBody>
          <a:bodyPr/>
          <a:p>
            <a:r>
              <a:rPr lang="zh-CN" altLang="en-US" b="1">
                <a:solidFill>
                  <a:schemeClr val="accent1">
                    <a:lumMod val="75000"/>
                  </a:schemeClr>
                </a:solidFill>
              </a:rPr>
              <a:t>公司简介：</a:t>
            </a:r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内容占位符 3" descr="company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2085" y="775970"/>
            <a:ext cx="3932555" cy="53066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8720" y="2849880"/>
            <a:ext cx="51816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本页对蒙娜丽莎公司的发展、宗旨、未来展望等进行阐述。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内容占位符 5" descr="contact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565" y="850265"/>
            <a:ext cx="3383280" cy="53066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73040" y="850265"/>
            <a:ext cx="41148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</a:rPr>
              <a:t>联系我们：</a:t>
            </a:r>
            <a:endParaRPr lang="zh-CN" altLang="en-US" sz="4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79720" y="2971800"/>
            <a:ext cx="448056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本页向客户展示了蒙娜丽莎公司的联系方式、地址，客户可以提交提前预定的婚纱拍摄套餐。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34435" y="2376805"/>
            <a:ext cx="5135880" cy="1325880"/>
          </a:xfrm>
        </p:spPr>
        <p:txBody>
          <a:bodyPr>
            <a:noAutofit/>
          </a:bodyPr>
          <a:p>
            <a:r>
              <a:rPr lang="zh-CN" altLang="en-US" sz="80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谢谢观赏！</a:t>
            </a:r>
            <a:endParaRPr lang="zh-CN" altLang="en-US" sz="80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410" y="2179955"/>
            <a:ext cx="10229215" cy="196151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网站运用的主要技术：</a:t>
            </a: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endParaRPr lang="zh-CN" altLang="en-US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>
              <a:buNone/>
            </a:pP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HTML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CSS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CSS3</a:t>
            </a:r>
            <a:r>
              <a: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动画、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Jquery.</a:t>
            </a:r>
            <a:endParaRPr lang="en-US" altLang="zh-CN" sz="3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00"/>
                            </p:stCondLst>
                            <p:childTnLst>
                              <p:par>
                                <p:cTn id="12" presetID="56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2" build="p"/>
      <p:bldP spid="3" grpId="3" build="p"/>
      <p:bldP spid="3" grpId="4" build="p"/>
      <p:bldP spid="3" grpId="5" build="p"/>
      <p:bldP spid="3" grpId="6" build="p"/>
      <p:bldP spid="3" grpId="7" build="p"/>
      <p:bldP spid="3" grpId="8" build="p"/>
      <p:bldP spid="3" grpId="9" build="p"/>
      <p:bldP spid="3" grpId="10" build="p"/>
      <p:bldP spid="3" grpId="11" build="p"/>
      <p:bldP spid="3" grpId="12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991735" y="3108960"/>
            <a:ext cx="605155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首页向顾客展示了高端定制系列、时尚态度系列、客片大赏；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67935" y="3928745"/>
            <a:ext cx="6155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banner</a:t>
            </a:r>
            <a:r>
              <a:rPr lang="zh-CN" altLang="en-US"/>
              <a:t>轮播图，用</a:t>
            </a:r>
            <a:r>
              <a:rPr lang="en-US" altLang="zh-CN"/>
              <a:t>JS</a:t>
            </a:r>
            <a:r>
              <a:rPr lang="zh-CN" altLang="en-US"/>
              <a:t>实现；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022215" y="4524375"/>
            <a:ext cx="5692775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首页背景使用background-attachment:fixed标签属性；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61255" y="521970"/>
            <a:ext cx="47726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070C0"/>
                </a:solidFill>
              </a:rPr>
              <a:t>首页：</a:t>
            </a:r>
            <a:endParaRPr lang="zh-CN" altLang="en-US" sz="4400" b="1">
              <a:solidFill>
                <a:srgbClr val="0070C0"/>
              </a:solidFill>
            </a:endParaRPr>
          </a:p>
        </p:txBody>
      </p:sp>
      <p:pic>
        <p:nvPicPr>
          <p:cNvPr id="3" name="内容占位符 2" descr="index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555" y="379730"/>
            <a:ext cx="2761615" cy="609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9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6" grpId="1"/>
      <p:bldP spid="6" grpId="2"/>
      <p:bldP spid="6" grpId="3"/>
      <p:bldP spid="7" grpId="0"/>
      <p:bldP spid="7" grpId="1"/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</a:rPr>
              <a:t>首页：</a:t>
            </a:r>
            <a:endParaRPr lang="zh-CN" altLang="en-US" b="1">
              <a:solidFill>
                <a:srgbClr val="0070C0"/>
              </a:solidFill>
            </a:endParaRPr>
          </a:p>
        </p:txBody>
      </p:sp>
      <p:pic>
        <p:nvPicPr>
          <p:cNvPr id="4" name="内容占位符 3" descr="捕获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8745" y="80010"/>
            <a:ext cx="6300470" cy="3241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74545" y="2755900"/>
            <a:ext cx="3124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点击图片，</a:t>
            </a:r>
            <a:r>
              <a:rPr lang="en-US" altLang="zh-CN"/>
              <a:t>3D</a:t>
            </a:r>
            <a:r>
              <a:rPr lang="zh-CN" altLang="en-US"/>
              <a:t>旋转木马效果</a:t>
            </a:r>
            <a:endParaRPr lang="zh-CN" altLang="en-US"/>
          </a:p>
        </p:txBody>
      </p:sp>
      <p:pic>
        <p:nvPicPr>
          <p:cNvPr id="6" name="图片 5" descr="捕获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85" y="3672205"/>
            <a:ext cx="6301105" cy="3014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17825" y="5899150"/>
            <a:ext cx="209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鼠标划过，</a:t>
            </a:r>
            <a:r>
              <a:rPr lang="en-US" altLang="zh-CN"/>
              <a:t>3D</a:t>
            </a:r>
            <a:r>
              <a:rPr lang="zh-CN" altLang="en-US"/>
              <a:t>翻转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  <p:bldP spid="5" grpId="4"/>
      <p:bldP spid="5" grpId="5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7965"/>
            <a:ext cx="2515235" cy="1325880"/>
          </a:xfrm>
        </p:spPr>
        <p:txBody>
          <a:bodyPr/>
          <a:p>
            <a:r>
              <a:rPr lang="zh-CN" altLang="zh-CN" b="1">
                <a:solidFill>
                  <a:schemeClr val="accent1">
                    <a:lumMod val="75000"/>
                  </a:schemeClr>
                </a:solidFill>
              </a:rPr>
              <a:t>首页：</a:t>
            </a:r>
            <a:endParaRPr lang="zh-CN" altLang="zh-CN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内容占位符 3" descr="AZ]P~H2PB{NZJ6_~I%[PCBB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585" y="2008505"/>
            <a:ext cx="9291955" cy="435165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3474720" y="1645920"/>
            <a:ext cx="960120" cy="4997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434840" y="1277620"/>
            <a:ext cx="406844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scollTop():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控制菜单显示隐藏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 descr="production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045" y="532765"/>
            <a:ext cx="4387215" cy="5934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2310" y="532765"/>
            <a:ext cx="483362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070C0"/>
                </a:solidFill>
              </a:rPr>
              <a:t>作品列表：</a:t>
            </a:r>
            <a:endParaRPr lang="zh-CN" altLang="en-US" sz="4400" b="1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1550" y="4697730"/>
            <a:ext cx="510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主要技术：</a:t>
            </a:r>
            <a:r>
              <a:rPr lang="en-US" altLang="zh-CN"/>
              <a:t>JS</a:t>
            </a:r>
            <a:r>
              <a:rPr lang="zh-CN" altLang="en-US"/>
              <a:t>实现选项卡；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2815" y="2953385"/>
            <a:ext cx="518604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作品列表有作品展示、</a:t>
            </a:r>
            <a:r>
              <a:rPr lang="zh-CN" altLang="en-US">
                <a:sym typeface="+mn-ea"/>
              </a:rPr>
              <a:t>内景场馆、外景介绍、主题拍摄；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2815" y="3696335"/>
            <a:ext cx="569023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客户可以浏览各种婚纱照风格，找到自己喜欢的风格之后预约拍摄；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3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39055" y="380365"/>
            <a:ext cx="4038600" cy="1325880"/>
          </a:xfrm>
        </p:spPr>
        <p:txBody>
          <a:bodyPr/>
          <a:p>
            <a:r>
              <a:rPr lang="zh-CN" altLang="en-US" b="1">
                <a:solidFill>
                  <a:srgbClr val="0070C0"/>
                </a:solidFill>
              </a:rPr>
              <a:t>作品展示：</a:t>
            </a:r>
            <a:endParaRPr lang="zh-CN" altLang="en-US" b="1">
              <a:solidFill>
                <a:srgbClr val="0070C0"/>
              </a:solidFill>
            </a:endParaRPr>
          </a:p>
        </p:txBody>
      </p:sp>
      <p:pic>
        <p:nvPicPr>
          <p:cNvPr id="4" name="内容占位符 3" descr="productshow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45" y="561340"/>
            <a:ext cx="3660140" cy="5735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21935" y="2817495"/>
            <a:ext cx="487997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具体介绍各种风格婚纱照，让客户更进一步了解各种婚纱照，以便选择！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  <p:bldP spid="2" grpId="5"/>
      <p:bldP spid="2" grpId="6"/>
      <p:bldP spid="2" grpId="7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 descr="new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0" y="670560"/>
            <a:ext cx="4011295" cy="566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4440" y="670560"/>
            <a:ext cx="3077845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新闻列表：</a:t>
            </a:r>
            <a:endParaRPr lang="zh-CN" altLang="en-US" sz="4400" b="1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6840" y="2651760"/>
            <a:ext cx="50596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新闻列表展示了常见问题、最新动态、服务贴士；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5880" y="3489960"/>
            <a:ext cx="530352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本页将婚纱拍摄中常见问题列出来，以及出现各种问题该怎样解决，可以更好的为客户答疑解惑；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2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6" grpId="2"/>
      <p:bldP spid="6" grpId="3"/>
      <p:bldP spid="6" grpId="4"/>
      <p:bldP spid="6" grpId="5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内容占位符 3" descr="new_show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7760" y="758825"/>
            <a:ext cx="3830320" cy="5448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23560" y="518160"/>
            <a:ext cx="44958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新闻展示：</a:t>
            </a:r>
            <a:endParaRPr lang="zh-CN" altLang="en-US" sz="4400" b="1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36920" y="2910840"/>
            <a:ext cx="4983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本页具体展示网站的头条、重大新闻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23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WPS 演示</Application>
  <PresentationFormat>宽屏</PresentationFormat>
  <Paragraphs>59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首页：</vt:lpstr>
      <vt:lpstr>首页：</vt:lpstr>
      <vt:lpstr>PowerPoint 演示文稿</vt:lpstr>
      <vt:lpstr>作品展示：</vt:lpstr>
      <vt:lpstr>PowerPoint 演示文稿</vt:lpstr>
      <vt:lpstr>PowerPoint 演示文稿</vt:lpstr>
      <vt:lpstr>公司简介：</vt:lpstr>
      <vt:lpstr>PowerPoint 演示文稿</vt:lpstr>
      <vt:lpstr>谢谢观赏！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10</cp:revision>
  <dcterms:created xsi:type="dcterms:W3CDTF">2016-09-11T14:43:00Z</dcterms:created>
  <dcterms:modified xsi:type="dcterms:W3CDTF">2016-09-27T02:16:58Z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